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2" r:id="rId3"/>
  </p:sldMasterIdLst>
  <p:notesMasterIdLst>
    <p:notesMasterId r:id="rId32"/>
  </p:notesMasterIdLst>
  <p:sldIdLst>
    <p:sldId id="294" r:id="rId4"/>
    <p:sldId id="310" r:id="rId5"/>
    <p:sldId id="279" r:id="rId6"/>
    <p:sldId id="296" r:id="rId7"/>
    <p:sldId id="292" r:id="rId8"/>
    <p:sldId id="297" r:id="rId9"/>
    <p:sldId id="280" r:id="rId10"/>
    <p:sldId id="260" r:id="rId11"/>
    <p:sldId id="309" r:id="rId12"/>
    <p:sldId id="264" r:id="rId13"/>
    <p:sldId id="300" r:id="rId14"/>
    <p:sldId id="308" r:id="rId15"/>
    <p:sldId id="295" r:id="rId16"/>
    <p:sldId id="282" r:id="rId17"/>
    <p:sldId id="283" r:id="rId18"/>
    <p:sldId id="286" r:id="rId19"/>
    <p:sldId id="298" r:id="rId20"/>
    <p:sldId id="299" r:id="rId21"/>
    <p:sldId id="287" r:id="rId22"/>
    <p:sldId id="265" r:id="rId23"/>
    <p:sldId id="301" r:id="rId24"/>
    <p:sldId id="302" r:id="rId25"/>
    <p:sldId id="303" r:id="rId26"/>
    <p:sldId id="304" r:id="rId27"/>
    <p:sldId id="268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 varScale="1">
        <p:scale>
          <a:sx n="84" d="100"/>
          <a:sy n="84" d="100"/>
        </p:scale>
        <p:origin x="1445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74978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AC8B41-242F-48DF-9258-CD753407AFF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318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E7669F-9113-4158-BDB9-9C8AF46A001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6246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0AEEC9-8A88-41A8-AA29-591BFC3CA59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150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9ED747-BE5B-4FB3-9B39-25CB96F4F7C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862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CEF6BC-0CBB-4DBB-94B6-E3E945C1D89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250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10C01-FD0B-4A87-B119-B3EC8D3FDF23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063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CF5C22-7673-4DF7-84FC-CE95070E9A1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2765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23EA2-C33B-4F82-B688-C41A9874EB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693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B06FFD-352C-4B8B-B175-B1026DD3F28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2912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651A08-B45F-4B0C-9B5E-1544FAD3DFF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500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F9F1D-97B9-4977-9B02-D49FEFDF28A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695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05AD68-43E9-401F-8016-EC20160A4D7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647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CB34DC-371D-44FA-956B-AD6A0914750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2477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C201F9-7B65-4D4B-8C11-20EDB5DF354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11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2C150-6ADA-4C3F-991E-065C67C8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8046-A8E2-4E61-8255-7BF1D1CF1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EE77-3CE8-45EF-9BAF-A64B6562E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918C-A8A7-4BF4-80F6-7A11D995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9AA8-C40F-45B9-B92D-68269F13E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A365-7D6B-4500-86BE-C07048FF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335A-1F3F-4A8A-AED9-EE9AD566F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67E5-0D10-4A8B-8C36-A4281258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3305-4266-4DFF-A4F4-85A1B5142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C366-0676-434E-BA05-DD147508A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C662-C123-401F-B1B1-7BAD008A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1A95-6A96-4E77-AC14-031D01829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5664-03D8-4B3D-BBED-1FEF72B7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4ECD-E34A-4064-B85B-7ACE8AB5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4DC0-AD8B-4E82-90D9-7169BF291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2275-98CF-4E15-AB4C-192E9EF78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3915-0126-423E-AE13-D6CC595E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C8E2-9B83-43AA-A674-44AD2F07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3DF-73C2-43E5-84D6-E49B96D7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0CF6-2DEB-4473-A876-5DB1E6EB1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2CBD-6D70-48B9-8DE0-B65BD86E7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6259-1993-4382-90AD-C5946B04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819E-41E3-439B-9AA1-BDA203C8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A322-4076-4B86-94EA-56ECE08E7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9EC3-2EE5-4057-A0F8-65781D0A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4CD0-F627-4853-BFF5-990B042AD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F723-782C-46B5-9EB9-47BA5F2C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AACE-7F93-4D9B-A38D-D86E9041C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59BA-BBFD-43BA-AF1B-2FFF5451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74FE-F714-4C10-903E-AF6FD8845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53778-B93E-4EFB-9F0B-6D787DAD1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7829-ED57-4B9F-AEE8-EAF352DD4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BBB3-7B3A-40F5-AEFF-05AA7A3E5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15"/>
          <a:srcRect l="12003" t="12769" r="4005"/>
          <a:stretch>
            <a:fillRect/>
          </a:stretch>
        </p:blipFill>
        <p:spPr bwMode="auto">
          <a:xfrm>
            <a:off x="142875" y="142875"/>
            <a:ext cx="200025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Пасечник Е.А.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02523F6D-8C1C-42D5-A84E-F29CE4AA2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9438" y="5289550"/>
            <a:ext cx="1979612" cy="135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8DC8AF54-FFD8-4A89-95DD-CEA52104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2875"/>
            <a:ext cx="1143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2876DA47-A04E-4BDD-848A-9BE9E7A1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ru.wikipedia.org/wiki/%D0%A4%D0%B0%D0%B9%D0%BB:%D0%A2%D0%B5%D1%80%D0%B5%D1%88%D0%BA%D0%BE%D0%B2%D0%B0_%D0%BC%D0%BE%D1%81%D0%BA%D0%B2%D0%B0.jpeg" TargetMode="External"/><Relationship Id="rId7" Type="http://schemas.openxmlformats.org/officeDocument/2006/relationships/hyperlink" Target="http://jump.telecom.tomsk.s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29.jpeg"/><Relationship Id="rId7" Type="http://schemas.openxmlformats.org/officeDocument/2006/relationships/hyperlink" Target="http://www.ellf.ru/uploads/posts/2009-02/1234379678_4.jpg" TargetMode="External"/><Relationship Id="rId12" Type="http://schemas.openxmlformats.org/officeDocument/2006/relationships/hyperlink" Target="http://astro.websib.ru/Foto/Cc/Sun/MAX/prom1743.jpg" TargetMode="External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hyperlink" Target="http://astro.websib.ru/Foto/Cc/Pluto/MAX/makemake_nas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2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hyperlink" Target="http://search.rg.ru/gall/9b7285fe?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hyperlink" Target="http://search.rg.ru/gall/9b7285fe?6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5.nnm.ru/9/a/7/6/7/c84ae713f40301fc17486eeba89.jpg" TargetMode="External"/><Relationship Id="rId3" Type="http://schemas.openxmlformats.org/officeDocument/2006/relationships/hyperlink" Target="http://img15.nnm.ru/9/a/a/9/f/11dc4411b3f6d21e624428e376e.jpg" TargetMode="Externa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img11.nnm.ru/1/4/d/c/5/09e58a16d9136e961b553ee4cf1.jp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img15.nnm.ru/1/e/1/1/b/00d3523e14a2c0ab71890ffb720.jpg" TargetMode="External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ru/db/msg/12445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jpeg"/><Relationship Id="rId7" Type="http://schemas.openxmlformats.org/officeDocument/2006/relationships/hyperlink" Target="http://astro.websib.ru/Foto/KA/mks/MAX/robinson_sts114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tosbornik.ru/wallpapers/1672.html" TargetMode="External"/><Relationship Id="rId13" Type="http://schemas.openxmlformats.org/officeDocument/2006/relationships/image" Target="../media/image88.jpeg"/><Relationship Id="rId18" Type="http://schemas.openxmlformats.org/officeDocument/2006/relationships/image" Target="../media/image92.jpeg"/><Relationship Id="rId3" Type="http://schemas.openxmlformats.org/officeDocument/2006/relationships/image" Target="../media/image79.gif"/><Relationship Id="rId7" Type="http://schemas.openxmlformats.org/officeDocument/2006/relationships/image" Target="../media/image83.jpeg"/><Relationship Id="rId12" Type="http://schemas.openxmlformats.org/officeDocument/2006/relationships/image" Target="../media/image87.png"/><Relationship Id="rId17" Type="http://schemas.openxmlformats.org/officeDocument/2006/relationships/image" Target="../media/image91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2.jpeg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5" Type="http://schemas.openxmlformats.org/officeDocument/2006/relationships/image" Target="../media/image89.jpeg"/><Relationship Id="rId10" Type="http://schemas.openxmlformats.org/officeDocument/2006/relationships/image" Target="../media/image85.jpeg"/><Relationship Id="rId4" Type="http://schemas.openxmlformats.org/officeDocument/2006/relationships/image" Target="../media/image80.jpeg"/><Relationship Id="rId9" Type="http://schemas.openxmlformats.org/officeDocument/2006/relationships/image" Target="../media/image84.jpeg"/><Relationship Id="rId14" Type="http://schemas.openxmlformats.org/officeDocument/2006/relationships/hyperlink" Target="http://www.zooclub.ru/fotogal/oboi/hish/73a.s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v.wikipedia.org/wiki/%D3%B2%D0%BA%D0%B5%D1%80%D1%87%C4%95%D0%BA:S.P.Korolev_monument_in_Baykonur_city_03.2006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ersona.rin.ru/photo/f/11491/14/korolev-sergej-pavlovich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persona.rin.ru/photo/f/11491/19/korolev-sergej-pavlovich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416824" cy="1212208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</a:rPr>
              <a:t>12 апреля - День Космонавтики</a:t>
            </a:r>
          </a:p>
        </p:txBody>
      </p:sp>
      <p:pic>
        <p:nvPicPr>
          <p:cNvPr id="3075" name="Picture 9" descr="blac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32" y="1248432"/>
            <a:ext cx="6912768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000187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7094"/>
            <a:ext cx="5976267" cy="44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643438" y="1285875"/>
            <a:ext cx="40719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 А. Гагарин был очень мужественным, терпеливым, жизнерадостным человеком. Он занимался спортом, был сильным и волевым человеком.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выбрали командиром первого космического корабля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4163568" cy="558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Первая женщина-космонавт Валентина Терешкова</a:t>
            </a:r>
          </a:p>
        </p:txBody>
      </p:sp>
      <p:pic>
        <p:nvPicPr>
          <p:cNvPr id="23555" name="Picture 3" descr="200px-%D0%A2%D0%B5%D1%80%D0%B5%D1%88%D0%BA%D0%BE%D0%B2%D0%B0_%D0%BC%D0%BE%D1%81%D0%BA%D0%B2%D0%B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tereshkov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tereshk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484438" y="2137133"/>
            <a:ext cx="41036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16–19 июня 1963 года совершила космический полёт в качестве пилота космического корабля «Восток-6» продолжительностью 2 суток 23 часа. Это был первый в мире полёт женщины-космонавта.</a:t>
            </a:r>
            <a:r>
              <a:rPr lang="ru-RU" altLang="ru-RU" b="1" dirty="0">
                <a:solidFill>
                  <a:schemeClr val="bg1"/>
                </a:solidFill>
              </a:rPr>
              <a:t/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  <p:pic>
        <p:nvPicPr>
          <p:cNvPr id="23559" name="Picture 7" descr="Фото с сервера http://jump.telecom.tomsk.su/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2940048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Космос.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Один, два, три, четыре, пять(Ходьба на месте)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космос мы летим опять(Соединить руки над головой)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Отрываясь от земли(подпрыгнуть)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Долетаю до луны(руки в стороны, покружиться)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 орбите повисим( покачать руками вперед-назад)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 опять домой спешим( Ходьба)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image_94237_14290635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357562"/>
            <a:ext cx="4429156" cy="32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8893175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Венера        Марс            Земля           Луна</a:t>
            </a:r>
          </a:p>
          <a:p>
            <a:pPr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Сатурн</a:t>
            </a:r>
            <a:r>
              <a:rPr lang="en-US" altLang="ru-RU" b="1" dirty="0" smtClean="0">
                <a:solidFill>
                  <a:srgbClr val="002060"/>
                </a:solidFill>
              </a:rPr>
              <a:t>        </a:t>
            </a:r>
            <a:r>
              <a:rPr lang="ru-RU" altLang="ru-RU" b="1" dirty="0" smtClean="0">
                <a:solidFill>
                  <a:srgbClr val="002060"/>
                </a:solidFill>
              </a:rPr>
              <a:t>Юпитер             Уран             Солнце</a:t>
            </a:r>
          </a:p>
          <a:p>
            <a:pPr eaLnBrk="1" hangingPunct="1">
              <a:buFontTx/>
              <a:buNone/>
            </a:pP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Уран                      Солнце </a:t>
            </a:r>
          </a:p>
          <a:p>
            <a:pPr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Меркурий                    Плутон                    Нептун        </a:t>
            </a:r>
          </a:p>
        </p:txBody>
      </p:sp>
      <p:pic>
        <p:nvPicPr>
          <p:cNvPr id="9219" name="Picture 6" descr="ve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19446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mar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2089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zem_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sa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1605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" descr="Фотографии всех планет нашей солнечной системы (20 фото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2057770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250"/>
            <a:ext cx="244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 descr="3015652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2232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3" descr="25285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11775"/>
            <a:ext cx="20161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5" descr="prom1743-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924175"/>
            <a:ext cx="2089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7" descr="makemake_nasa-m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29225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9" descr="меркурий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7287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1" descr="Нажмите для просмотра фото в полный размер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229225"/>
            <a:ext cx="2006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Солнечной системе –  девять планет, все они разные. И лишь на нашей планете Земля есть жизнь.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572296" cy="4810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часть поверхности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планеты Земля –покрыта водой.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569a6632d59636ad41da1dcde04f9ea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621981" cy="4786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8013" cy="242889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07223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350"/>
            <a:ext cx="8229600" cy="143986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Подготовка космонавтов</a:t>
            </a:r>
          </a:p>
        </p:txBody>
      </p:sp>
      <p:pic>
        <p:nvPicPr>
          <p:cNvPr id="19459" name="Picture 3" descr="photo_03-27-1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2146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hoto_03-27-1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0875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hoto_03-27-07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305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hoto_03-27-1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0875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hoto_02-21-06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65175"/>
            <a:ext cx="1930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spac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81575"/>
            <a:ext cx="25209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533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gall_im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76750"/>
            <a:ext cx="18907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gall_im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24479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8226" cy="56197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</a:rPr>
              <a:t>Первый выход человека в открытый Космос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919163"/>
            <a:ext cx="518477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200" b="1" dirty="0"/>
          </a:p>
          <a:p>
            <a:r>
              <a:rPr lang="ru-RU" altLang="ru-RU" sz="1100" dirty="0">
                <a:hlinkClick r:id="rId3" tooltip="оригинальный размер"/>
              </a:rPr>
              <a:t>  </a:t>
            </a:r>
            <a:r>
              <a:rPr lang="ru-RU" altLang="ru-RU" sz="20300" dirty="0"/>
              <a:t> </a:t>
            </a:r>
            <a:r>
              <a:rPr lang="ru-RU" altLang="ru-RU" sz="1100" dirty="0"/>
              <a:t>                                                                          </a:t>
            </a:r>
            <a:endParaRPr lang="ru-RU" altLang="ru-RU" dirty="0"/>
          </a:p>
          <a:p>
            <a:r>
              <a:rPr lang="ru-RU" altLang="ru-RU" b="1" dirty="0">
                <a:solidFill>
                  <a:srgbClr val="002060"/>
                </a:solidFill>
              </a:rPr>
              <a:t>8-19 марта 1965 года Алексей Архипович Леонов совместно с П.И. Беляевым совершил полет на КК "Восход-2" в качестве 2-го пилота. 18.03.1965 г. Леонов впервые вышел в космическое пространство, удалился от КК на расстояние 5 м и провел в открытом космосе вне шлюзовой камеры 12 мин. 9 с.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21509" name="Picture 5" descr="картинка">
            <a:hlinkClick r:id="rId4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5319"/>
            <a:ext cx="5619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картинка">
            <a:hlinkClick r:id="rId6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73" y="3788600"/>
            <a:ext cx="37798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картинка">
            <a:hlinkClick r:id="rId8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" y="969462"/>
            <a:ext cx="32956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9697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орбитальной станции – невесомость.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предметы легкие и человек становится легким как пушинка.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1921_84ae5b2444333a59e0ba453bf4a48647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5286412" cy="4333875"/>
          </a:xfrm>
        </p:spPr>
      </p:pic>
      <p:sp>
        <p:nvSpPr>
          <p:cNvPr id="7" name="Прямоугольник 6"/>
          <p:cNvSpPr/>
          <p:nvPr/>
        </p:nvSpPr>
        <p:spPr>
          <a:xfrm>
            <a:off x="5929322" y="1500175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hangingPunct="0"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 космосе веса ничто не имеет.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indent="228600" eaLnBrk="0" hangingPunct="0"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Все невесомым становится там.</a:t>
            </a:r>
          </a:p>
          <a:p>
            <a:pPr lvl="0" indent="228600" eaLnBrk="0" hangingPunct="0">
              <a:buClrTx/>
              <a:buSzTx/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Гиря летать, как пушинка, умеет.</a:t>
            </a:r>
          </a:p>
          <a:p>
            <a:pPr lvl="0" indent="228600" eaLnBrk="0" hangingPunct="0">
              <a:buClrTx/>
              <a:buSzTx/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Легкий, как бабочка, гиппопотам.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Цель: Уточнять и углублять представления о планете Земля, космосе, вселенной, космическом транспорте.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Задачи: Расширять знания детей о государственных праздниках. Рассказать детям о Ю. Гагарине и других первооткрывателях космического пространства. Воспитывать уважение к людям отважной профессии, космонавт. Развивать память, внимание, творческое рассказывание. Учить детей фантазировать и мечтать. Вызвать, чувство гордости за свою страну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214290"/>
            <a:ext cx="8429625" cy="1428760"/>
          </a:xfrm>
          <a:ln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космонавта –специальная одежда- скафандр, который защищает его от вредного воздействия Космоса. На голове   гермошлем (повторите),  на ногах специальные сапоги, а на руках специальные перчатки. Если космонавт выходит в открытый космос, то на плечи  он надевает тяжелый ранец с баллонами, полными воздуха.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lan-mk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4000560" cy="3946190"/>
          </a:xfrm>
          <a:prstGeom prst="rect">
            <a:avLst/>
          </a:prstGeom>
        </p:spPr>
      </p:pic>
      <p:pic>
        <p:nvPicPr>
          <p:cNvPr id="5" name="Содержимое 3" descr="usk_3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19" y="1643050"/>
            <a:ext cx="5000601" cy="3946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54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Ракеты взлетают в Космос.</a:t>
            </a:r>
          </a:p>
        </p:txBody>
      </p:sp>
      <p:pic>
        <p:nvPicPr>
          <p:cNvPr id="25603" name="Picture 5" descr="463pro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17_07_2009_0510503001247821155_n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8797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Индия запустила к Луне свой первый научно-исследовательский космический аппар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9" y="1196752"/>
            <a:ext cx="280828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Запуск американского шаттла Индев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938"/>
            <a:ext cx="26638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00041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8908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-396875" y="-315913"/>
            <a:ext cx="9540875" cy="17287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МКС - Международная космическая станция</a:t>
            </a:r>
          </a:p>
        </p:txBody>
      </p:sp>
      <p:pic>
        <p:nvPicPr>
          <p:cNvPr id="27651" name="Picture 19" descr="Гигантская космическая станция над Землей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45" y="2703806"/>
            <a:ext cx="33480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0"/>
          <p:cNvSpPr>
            <a:spLocks noChangeArrowheads="1"/>
          </p:cNvSpPr>
          <p:nvPr/>
        </p:nvSpPr>
        <p:spPr bwMode="auto">
          <a:xfrm>
            <a:off x="0" y="516512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Международная космическая станция является самым крупным космическим объектом среди всех, которые были сделаны руками человека. Если вписать станцию в прямоугольник, то этот прямоугольник будет превышать площадь футбольного поля. Хотя конечно лишь небольшая часть этого прямоугольника будет заполнена отсеками, где живут люди. Станция настолько огромна, что ее невозможно было запустить в космос целиком за один раз. </a:t>
            </a:r>
          </a:p>
        </p:txBody>
      </p:sp>
      <p:pic>
        <p:nvPicPr>
          <p:cNvPr id="27653" name="Picture 24" descr="000189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018"/>
            <a:ext cx="3419476" cy="33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7" descr="mks_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796575"/>
            <a:ext cx="34274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875" cy="119697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Космодром Байконур имени</a:t>
            </a:r>
            <a:r>
              <a:rPr lang="en-US" altLang="ru-RU" sz="3600" b="1" dirty="0" smtClean="0">
                <a:solidFill>
                  <a:srgbClr val="002060"/>
                </a:solidFill>
              </a:rPr>
              <a:t/>
            </a:r>
            <a:br>
              <a:rPr lang="en-US" altLang="ru-RU" sz="3600" b="1" dirty="0" smtClean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С.П. Королева</a:t>
            </a:r>
          </a:p>
        </p:txBody>
      </p:sp>
      <p:pic>
        <p:nvPicPr>
          <p:cNvPr id="31747" name="Picture 5" descr="photo_04-06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68801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photo_04-06-1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19446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photo_04-06-0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8732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photo_04-08-17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00663"/>
            <a:ext cx="1858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 descr="photo_04-08-12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930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748712" cy="1007319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Выход в открытый Космос в                      </a:t>
            </a:r>
            <a:r>
              <a:rPr lang="ru-RU" altLang="ru-RU" sz="3600" b="1" dirty="0">
                <a:solidFill>
                  <a:srgbClr val="002060"/>
                </a:solidFill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наше время.</a:t>
            </a:r>
          </a:p>
        </p:txBody>
      </p:sp>
      <p:pic>
        <p:nvPicPr>
          <p:cNvPr id="35843" name="Picture 6" descr="00018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000336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92150"/>
            <a:ext cx="34559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Скафанд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 descr="9034297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4559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3" descr="robinson_sts114-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0891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785927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" name="Рисунок 2" descr="145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7067189" cy="456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Мы живем на планете Земля.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3851275" cy="6911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/>
              <a:t> 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ЗЕМЛЯ, третья от Солнца большая планета Солнечной системы. Площадь поверхности Земли 510,073 млн. км2, из которых примерно 70,8% приходится на Мировой океан.  Суша составляет соответственно 29,2% и образует шесть материков и острова. Горы занимают свыше 1/3 поверхности суши. Пустыни покрывают около 20% поверхности суши, саванны и редколесья — около 20%, леса — около 30%, ледники — свыше 10%. Значительная часть северных территорий представляет собой вечную мерзлоту.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Велика наша Земля. Многообразна ее природа, несметны богатства ее недр. И вместе с тем огромная Земля — лишь одна из планет, обращающихся вокруг Солнца.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>Солнце по сравнению с Землей — гигантский раскаленный шар. Наша планета Земля  до сих пор изучена не полностью.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Что ждет Землю в будущем? На этот вопрос можно ответить лишь с большой степенью неопределенности, абстрагируясь как от возможного внешнего, космического влияния, так и от деятельности человечества, преобразующего окружающую среду, причем не всегда в лучшую сторону.</a:t>
            </a:r>
          </a:p>
        </p:txBody>
      </p:sp>
      <p:pic>
        <p:nvPicPr>
          <p:cNvPr id="37892" name="Picture 6" descr="blue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125538"/>
            <a:ext cx="54673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836613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Вот такая наша планета – Земля.</a:t>
            </a:r>
          </a:p>
        </p:txBody>
      </p:sp>
      <p:pic>
        <p:nvPicPr>
          <p:cNvPr id="39939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3" descr="Л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4" descr="Ле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5" descr="Остально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6" descr="Деревь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Рисунок 11" descr="Фото - Цветы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Рисунок 9" descr="Сне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5" descr="Бе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20161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6" descr="Безымянный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21605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7" descr="pesok0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19431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8" descr="енотовидная собака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9" descr="0001408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9" y="4811358"/>
            <a:ext cx="21605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0" descr="0001715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2160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21" descr="виды саратова 0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84538"/>
            <a:ext cx="205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-242888"/>
            <a:ext cx="7812360" cy="1660526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Береги нашу планету Земля.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988" name="Picture 7" descr="i?id=22470118&amp;tov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57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00038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303462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00038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2016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d0b7d0b5d0bcd0bbd18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52963"/>
            <a:ext cx="2667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0" y="1001713"/>
            <a:ext cx="399573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Ты можешь удивиться,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Узнав, - Земля наш общий дом!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Живут в ней звери, птицы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мы с тобой живем.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Земля – наш дом огромный,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ней много этажей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жителей подводных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для лесных ужей.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всех квартир хватило: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буйволов и коз,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сов и крокодилов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зайцев и стрекоз.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Земля – наш дом огромный,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пусть сооружен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Он не из плит бетонных,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Но суть совсем не в том.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А в том, что мы соседи,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мы должны сберечь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Оленей и медведей.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Об этом наша речь!</a:t>
            </a: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722938" y="1663700"/>
            <a:ext cx="342106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Береги свою планету!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Есть одна планета-сад.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этом космосе холодном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Только здесь леса шумят,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Птиц скликая перелетных.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стрекозы только тут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речку смотрят удивленно.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Береги свою планету –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Ведь другой на свете нет! </a:t>
            </a:r>
          </a:p>
        </p:txBody>
      </p:sp>
    </p:spTree>
    <p:extLst>
      <p:ext uri="{BB962C8B-B14F-4D97-AF65-F5344CB8AC3E}">
        <p14:creationId xmlns:p14="http://schemas.microsoft.com/office/powerpoint/2010/main" val="21422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всегда мечтали о космосе, их манили дальние просторы, звезды, они хотели знать, есть ли жизнь на других планетах, побывать в космических далях.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c0388e92ce4ab5d1515ad23268c2e36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866707" cy="4046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079501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С.П. Королёв</a:t>
            </a:r>
          </a:p>
        </p:txBody>
      </p:sp>
      <p:pic>
        <p:nvPicPr>
          <p:cNvPr id="11267" name="Picture 3" descr="КОРОЛЕВ Сергей Павл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2381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 rot="10774709" flipV="1">
            <a:off x="178887" y="775457"/>
            <a:ext cx="864072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Сергей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Павлович Королёв - ученый, работавший в области ракетной и ракетно-космической техники.  </a:t>
            </a:r>
            <a:r>
              <a:rPr lang="ru-RU" altLang="ru-RU" b="1" dirty="0">
                <a:solidFill>
                  <a:srgbClr val="002060"/>
                </a:solidFill>
              </a:rPr>
              <a:t>С.П. Королёв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— выдающийся конструктор.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512" y="1470993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Он по праву является отцом отечественной ракетно-космической техники, обеспечившей стратегический паритет и сделавшей наше государство передовой ракетно-космической державой. </a:t>
            </a:r>
          </a:p>
        </p:txBody>
      </p:sp>
      <p:pic>
        <p:nvPicPr>
          <p:cNvPr id="11270" name="Picture 6" descr="Юрий Гагарин и Сергей Королев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6557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Юрий Гагарин и Сергей Королев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305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250px-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91100"/>
            <a:ext cx="2381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19" y="260648"/>
            <a:ext cx="4395093" cy="648072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6613" y="764704"/>
            <a:ext cx="4038600" cy="535987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она космическая ракета, впервые полетевшая в космос.  Она громадная: ее рост - почти 90 м, по сравнению с ней машины и люди как жители сказочной страны маленькие.  Это самый быстрый вид транспорта на Земле благодаря реактивному двигателю.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Кто первый полетел в Космос?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3141663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635375"/>
            <a:ext cx="8963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Первой полетела в космос собака Лайка. Она провела на борту искусственного спутника несколько суток, но ее не смогли вернуть на Землю. В августе 1960 года в космическое путешествие отправились собаки Белка и Стрелка. На корабле были также мыши, насекомые и семена. После полета животные вернулись на родную планету и чувствовали себя прекрасно.</a:t>
            </a:r>
          </a:p>
        </p:txBody>
      </p:sp>
      <p:pic>
        <p:nvPicPr>
          <p:cNvPr id="13317" name="Picture 5" descr="article_image-image-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73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rticle_image-image-arti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2305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rticle_image-image-arti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2520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article_image-image-arti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1905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rticle_image-image-arti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20891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article_image-image-artic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84763"/>
            <a:ext cx="22336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5450" y="6569075"/>
            <a:ext cx="829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Собаки-космонавты: Звездочка, Чернушка, Стрелка и Белка (фото 1961 г.).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 наши ученые отправили в космос собак Белку и Стрелку. Собаки благополучно вернулись на землю.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3e766f00c7dc2ddb075df3d89177a6e6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6050"/>
            <a:ext cx="8784976" cy="5253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3684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этого, 12 апреля 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72816"/>
            <a:ext cx="5649817" cy="4621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он увидел из космоса нашу Землю, он воскликнул: «Красота-то какая!»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c6e4877733a958658d247b73fa8385d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6768752" cy="4968552"/>
          </a:xfrm>
        </p:spPr>
      </p:pic>
    </p:spTree>
    <p:extLst>
      <p:ext uri="{BB962C8B-B14F-4D97-AF65-F5344CB8AC3E}">
        <p14:creationId xmlns:p14="http://schemas.microsoft.com/office/powerpoint/2010/main" val="2194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548</Words>
  <Application>Microsoft Office PowerPoint</Application>
  <PresentationFormat>Экран (4:3)</PresentationFormat>
  <Paragraphs>71</Paragraphs>
  <Slides>28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Microsoft YaHei</vt:lpstr>
      <vt:lpstr>Arial</vt:lpstr>
      <vt:lpstr>Calibri</vt:lpstr>
      <vt:lpstr>Segoe UI</vt:lpstr>
      <vt:lpstr>Times New Roman</vt:lpstr>
      <vt:lpstr>1_Тема Office</vt:lpstr>
      <vt:lpstr>2_Тема Office</vt:lpstr>
      <vt:lpstr>4_Тема Office</vt:lpstr>
      <vt:lpstr>12 апреля - День Космонавтики</vt:lpstr>
      <vt:lpstr>Цель: Уточнять и углублять представления о планете Земля, космосе, вселенной, космическом транспорте.</vt:lpstr>
      <vt:lpstr>Люди всегда мечтали о космосе, их манили дальние просторы, звезды, они хотели знать, есть ли жизнь на других планетах, побывать в космических далях.</vt:lpstr>
      <vt:lpstr>С.П. Королёв</vt:lpstr>
      <vt:lpstr>Презентация PowerPoint</vt:lpstr>
      <vt:lpstr>Кто первый полетел в Космос?</vt:lpstr>
      <vt:lpstr>Вначале наши ученые отправили в космос собак Белку и Стрелку. Собаки благополучно вернулись на землю. </vt:lpstr>
      <vt:lpstr> После этого, 12 апреля 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 </vt:lpstr>
      <vt:lpstr>Когда он увидел из космоса нашу Землю, он воскликнул: «Красота-то какая!»</vt:lpstr>
      <vt:lpstr> </vt:lpstr>
      <vt:lpstr>Первая женщина-космонавт Валентина Терешкова</vt:lpstr>
      <vt:lpstr> Космос. Один, два, три, четыре, пять(Ходьба на месте) В космос мы летим опять(Соединить руки над головой) Отрываясь от земли(подпрыгнуть) Долетаю до луны(руки в стороны, покружиться) На орбите повисим( покачать руками вперед-назад) И опять домой спешим( Ходьба) </vt:lpstr>
      <vt:lpstr>Презентация PowerPoint</vt:lpstr>
      <vt:lpstr>В нашей Солнечной системе –  девять планет, все они разные. И лишь на нашей планете Земля есть жизнь.</vt:lpstr>
      <vt:lpstr>Большая часть поверхности нашей планеты Земля –покрыта водой. </vt:lpstr>
      <vt:lpstr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 д.  </vt:lpstr>
      <vt:lpstr>Подготовка космонавтов</vt:lpstr>
      <vt:lpstr>Первый выход человека в открытый Космос</vt:lpstr>
      <vt:lpstr>   В орбитальной станции – невесомость. Все предметы легкие и человек становится легким как пушинка.  </vt:lpstr>
      <vt:lpstr> У космонавта –специальная одежда- скафандр, который защищает его от вредного воздействия Космоса. На голове   гермошлем (повторите),  на ногах специальные сапоги, а на руках специальные перчатки. Если космонавт выходит в открытый космос, то на плечи  он надевает тяжелый ранец с баллонами, полными воздуха.  </vt:lpstr>
      <vt:lpstr>Ракеты взлетают в Космос.</vt:lpstr>
      <vt:lpstr>МКС - Международная космическая станция</vt:lpstr>
      <vt:lpstr>Космодром Байконур имени С.П. Королева</vt:lpstr>
      <vt:lpstr>Выход в открытый Космос в                       наше время.</vt:lpstr>
      <vt:lpstr>    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    </vt:lpstr>
      <vt:lpstr>Мы живем на планете Земля.</vt:lpstr>
      <vt:lpstr>Вот такая наша планета – Земля.</vt:lpstr>
      <vt:lpstr>Береги нашу планету Земля.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DEVICE</cp:lastModifiedBy>
  <cp:revision>93</cp:revision>
  <cp:lastPrinted>1601-01-01T00:00:00Z</cp:lastPrinted>
  <dcterms:created xsi:type="dcterms:W3CDTF">2016-03-28T08:27:18Z</dcterms:created>
  <dcterms:modified xsi:type="dcterms:W3CDTF">2022-04-12T13:23:01Z</dcterms:modified>
</cp:coreProperties>
</file>